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</p:sldIdLst>
  <p:sldSz cx="12192000" cy="6858000"/>
  <p:notesSz cx="6858000" cy="9144000"/>
  <p:embeddedFontLs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Black" panose="00000A00000000000000" pitchFamily="2" charset="0"/>
      <p:bold r:id="rId20"/>
      <p:boldItalic r:id="rId21"/>
    </p:embeddedFont>
    <p:embeddedFont>
      <p:font typeface="Montserrat Medium" panose="000006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gf2Qb1BjmgH7doviqJAB0P04IF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EF4026-72ED-415F-BA4B-BA9FE5E5374C}" v="26" dt="2026-02-26T19:43:56.4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man Atencia" userId="f93e6be93493752d" providerId="LiveId" clId="{25A54EDF-9F30-465D-BFE7-5F300FB8E36A}"/>
    <pc:docChg chg="undo custSel modSld">
      <pc:chgData name="Helman Atencia" userId="f93e6be93493752d" providerId="LiveId" clId="{25A54EDF-9F30-465D-BFE7-5F300FB8E36A}" dt="2026-02-26T19:47:48.120" v="823" actId="1076"/>
      <pc:docMkLst>
        <pc:docMk/>
      </pc:docMkLst>
      <pc:sldChg chg="addSp delSp modSp mod setBg">
        <pc:chgData name="Helman Atencia" userId="f93e6be93493752d" providerId="LiveId" clId="{25A54EDF-9F30-465D-BFE7-5F300FB8E36A}" dt="2026-02-26T19:47:48.120" v="823" actId="1076"/>
        <pc:sldMkLst>
          <pc:docMk/>
          <pc:sldMk cId="0" sldId="256"/>
        </pc:sldMkLst>
        <pc:spChg chg="mod">
          <ac:chgData name="Helman Atencia" userId="f93e6be93493752d" providerId="LiveId" clId="{25A54EDF-9F30-465D-BFE7-5F300FB8E36A}" dt="2026-02-26T19:44:03.634" v="808" actId="26606"/>
          <ac:spMkLst>
            <pc:docMk/>
            <pc:sldMk cId="0" sldId="256"/>
            <ac:spMk id="85" creationId="{00000000-0000-0000-0000-000000000000}"/>
          </ac:spMkLst>
        </pc:spChg>
        <pc:spChg chg="mod">
          <ac:chgData name="Helman Atencia" userId="f93e6be93493752d" providerId="LiveId" clId="{25A54EDF-9F30-465D-BFE7-5F300FB8E36A}" dt="2026-02-26T19:44:03.634" v="808" actId="26606"/>
          <ac:spMkLst>
            <pc:docMk/>
            <pc:sldMk cId="0" sldId="256"/>
            <ac:spMk id="87" creationId="{00000000-0000-0000-0000-000000000000}"/>
          </ac:spMkLst>
        </pc:spChg>
        <pc:spChg chg="add del">
          <ac:chgData name="Helman Atencia" userId="f93e6be93493752d" providerId="LiveId" clId="{25A54EDF-9F30-465D-BFE7-5F300FB8E36A}" dt="2026-02-26T19:44:03.634" v="808" actId="26606"/>
          <ac:spMkLst>
            <pc:docMk/>
            <pc:sldMk cId="0" sldId="256"/>
            <ac:spMk id="92" creationId="{9B47378D-AD27-45D0-8C1C-5B1098DCC068}"/>
          </ac:spMkLst>
        </pc:spChg>
        <pc:picChg chg="add del mod">
          <ac:chgData name="Helman Atencia" userId="f93e6be93493752d" providerId="LiveId" clId="{25A54EDF-9F30-465D-BFE7-5F300FB8E36A}" dt="2026-02-26T17:12:32.844" v="584" actId="478"/>
          <ac:picMkLst>
            <pc:docMk/>
            <pc:sldMk cId="0" sldId="256"/>
            <ac:picMk id="2" creationId="{2D7FC2C4-58DC-A0C4-0417-80795E9D18CB}"/>
          </ac:picMkLst>
        </pc:picChg>
        <pc:picChg chg="add del mod">
          <ac:chgData name="Helman Atencia" userId="f93e6be93493752d" providerId="LiveId" clId="{25A54EDF-9F30-465D-BFE7-5F300FB8E36A}" dt="2026-02-26T19:22:17.031" v="731" actId="478"/>
          <ac:picMkLst>
            <pc:docMk/>
            <pc:sldMk cId="0" sldId="256"/>
            <ac:picMk id="2" creationId="{D53E3100-6419-3025-3CD3-25338BCB4B18}"/>
          </ac:picMkLst>
        </pc:picChg>
        <pc:picChg chg="add del mod">
          <ac:chgData name="Helman Atencia" userId="f93e6be93493752d" providerId="LiveId" clId="{25A54EDF-9F30-465D-BFE7-5F300FB8E36A}" dt="2026-02-26T19:20:45.777" v="728" actId="478"/>
          <ac:picMkLst>
            <pc:docMk/>
            <pc:sldMk cId="0" sldId="256"/>
            <ac:picMk id="4" creationId="{A1F8092A-68DE-B9C7-648B-4BCA3AAB8263}"/>
          </ac:picMkLst>
        </pc:picChg>
        <pc:picChg chg="add mod ord">
          <ac:chgData name="Helman Atencia" userId="f93e6be93493752d" providerId="LiveId" clId="{25A54EDF-9F30-465D-BFE7-5F300FB8E36A}" dt="2026-02-26T19:44:25.516" v="812" actId="14100"/>
          <ac:picMkLst>
            <pc:docMk/>
            <pc:sldMk cId="0" sldId="256"/>
            <ac:picMk id="5" creationId="{5B29C935-C645-83CE-4BAB-190104E6B6F7}"/>
          </ac:picMkLst>
        </pc:picChg>
        <pc:picChg chg="add del mod ord">
          <ac:chgData name="Helman Atencia" userId="f93e6be93493752d" providerId="LiveId" clId="{25A54EDF-9F30-465D-BFE7-5F300FB8E36A}" dt="2026-02-26T19:25:11.674" v="750" actId="478"/>
          <ac:picMkLst>
            <pc:docMk/>
            <pc:sldMk cId="0" sldId="256"/>
            <ac:picMk id="7" creationId="{A6624759-5C43-15C1-55C6-70A5D8A635AD}"/>
          </ac:picMkLst>
        </pc:picChg>
        <pc:picChg chg="add del mod">
          <ac:chgData name="Helman Atencia" userId="f93e6be93493752d" providerId="LiveId" clId="{25A54EDF-9F30-465D-BFE7-5F300FB8E36A}" dt="2026-02-26T19:34:13.399" v="805" actId="478"/>
          <ac:picMkLst>
            <pc:docMk/>
            <pc:sldMk cId="0" sldId="256"/>
            <ac:picMk id="9" creationId="{13345755-8105-6F3A-7802-7E77B33229D1}"/>
          </ac:picMkLst>
        </pc:picChg>
        <pc:picChg chg="add mod">
          <ac:chgData name="Helman Atencia" userId="f93e6be93493752d" providerId="LiveId" clId="{25A54EDF-9F30-465D-BFE7-5F300FB8E36A}" dt="2026-02-26T19:47:48.120" v="823" actId="1076"/>
          <ac:picMkLst>
            <pc:docMk/>
            <pc:sldMk cId="0" sldId="256"/>
            <ac:picMk id="11" creationId="{935EF9ED-9C7A-CD52-4080-F8625BCEF65D}"/>
          </ac:picMkLst>
        </pc:picChg>
        <pc:picChg chg="add del mod">
          <ac:chgData name="Helman Atencia" userId="f93e6be93493752d" providerId="LiveId" clId="{25A54EDF-9F30-465D-BFE7-5F300FB8E36A}" dt="2026-02-26T19:23:37.637" v="736" actId="478"/>
          <ac:picMkLst>
            <pc:docMk/>
            <pc:sldMk cId="0" sldId="256"/>
            <ac:picMk id="84" creationId="{00000000-0000-0000-0000-000000000000}"/>
          </ac:picMkLst>
        </pc:picChg>
        <pc:picChg chg="mod ord">
          <ac:chgData name="Helman Atencia" userId="f93e6be93493752d" providerId="LiveId" clId="{25A54EDF-9F30-465D-BFE7-5F300FB8E36A}" dt="2026-02-26T19:44:03.634" v="808" actId="26606"/>
          <ac:picMkLst>
            <pc:docMk/>
            <pc:sldMk cId="0" sldId="256"/>
            <ac:picMk id="86" creationId="{00000000-0000-0000-0000-000000000000}"/>
          </ac:picMkLst>
        </pc:picChg>
      </pc:sldChg>
      <pc:sldChg chg="addSp delSp modSp mod">
        <pc:chgData name="Helman Atencia" userId="f93e6be93493752d" providerId="LiveId" clId="{25A54EDF-9F30-465D-BFE7-5F300FB8E36A}" dt="2026-02-26T18:36:46.419" v="646" actId="20577"/>
        <pc:sldMkLst>
          <pc:docMk/>
          <pc:sldMk cId="0" sldId="257"/>
        </pc:sldMkLst>
        <pc:spChg chg="mod">
          <ac:chgData name="Helman Atencia" userId="f93e6be93493752d" providerId="LiveId" clId="{25A54EDF-9F30-465D-BFE7-5F300FB8E36A}" dt="2026-02-26T18:35:26.459" v="605" actId="20577"/>
          <ac:spMkLst>
            <pc:docMk/>
            <pc:sldMk cId="0" sldId="257"/>
            <ac:spMk id="95" creationId="{00000000-0000-0000-0000-000000000000}"/>
          </ac:spMkLst>
        </pc:spChg>
        <pc:spChg chg="mod">
          <ac:chgData name="Helman Atencia" userId="f93e6be93493752d" providerId="LiveId" clId="{25A54EDF-9F30-465D-BFE7-5F300FB8E36A}" dt="2026-02-26T18:36:46.419" v="646" actId="20577"/>
          <ac:spMkLst>
            <pc:docMk/>
            <pc:sldMk cId="0" sldId="257"/>
            <ac:spMk id="97" creationId="{00000000-0000-0000-0000-000000000000}"/>
          </ac:spMkLst>
        </pc:spChg>
        <pc:picChg chg="del mod">
          <ac:chgData name="Helman Atencia" userId="f93e6be93493752d" providerId="LiveId" clId="{25A54EDF-9F30-465D-BFE7-5F300FB8E36A}" dt="2026-02-26T15:08:59.171" v="3" actId="478"/>
          <ac:picMkLst>
            <pc:docMk/>
            <pc:sldMk cId="0" sldId="257"/>
            <ac:picMk id="2" creationId="{050AAE46-EFAF-AFDF-1D9B-C08B1CA6FB12}"/>
          </ac:picMkLst>
        </pc:picChg>
        <pc:picChg chg="add del mod">
          <ac:chgData name="Helman Atencia" userId="f93e6be93493752d" providerId="LiveId" clId="{25A54EDF-9F30-465D-BFE7-5F300FB8E36A}" dt="2026-02-26T15:16:40.206" v="43" actId="21"/>
          <ac:picMkLst>
            <pc:docMk/>
            <pc:sldMk cId="0" sldId="257"/>
            <ac:picMk id="3" creationId="{68E0D90D-8C60-F6BA-3D35-B11A12941274}"/>
          </ac:picMkLst>
        </pc:picChg>
        <pc:picChg chg="add del mod">
          <ac:chgData name="Helman Atencia" userId="f93e6be93493752d" providerId="LiveId" clId="{25A54EDF-9F30-465D-BFE7-5F300FB8E36A}" dt="2026-02-26T16:08:36.955" v="389" actId="478"/>
          <ac:picMkLst>
            <pc:docMk/>
            <pc:sldMk cId="0" sldId="257"/>
            <ac:picMk id="5" creationId="{E41E0DCB-89B6-ED2E-3C43-ABC8F13E2B5D}"/>
          </ac:picMkLst>
        </pc:picChg>
        <pc:picChg chg="add mod">
          <ac:chgData name="Helman Atencia" userId="f93e6be93493752d" providerId="LiveId" clId="{25A54EDF-9F30-465D-BFE7-5F300FB8E36A}" dt="2026-02-26T16:09:07.083" v="399" actId="14100"/>
          <ac:picMkLst>
            <pc:docMk/>
            <pc:sldMk cId="0" sldId="257"/>
            <ac:picMk id="7" creationId="{360DC2B2-BA06-6172-7FC9-80D628E3EAC5}"/>
          </ac:picMkLst>
        </pc:picChg>
      </pc:sldChg>
      <pc:sldChg chg="addSp delSp modSp mod">
        <pc:chgData name="Helman Atencia" userId="f93e6be93493752d" providerId="LiveId" clId="{25A54EDF-9F30-465D-BFE7-5F300FB8E36A}" dt="2026-02-26T18:40:30.674" v="680" actId="1076"/>
        <pc:sldMkLst>
          <pc:docMk/>
          <pc:sldMk cId="0" sldId="258"/>
        </pc:sldMkLst>
        <pc:spChg chg="mod">
          <ac:chgData name="Helman Atencia" userId="f93e6be93493752d" providerId="LiveId" clId="{25A54EDF-9F30-465D-BFE7-5F300FB8E36A}" dt="2026-02-26T15:55:31.070" v="256" actId="20577"/>
          <ac:spMkLst>
            <pc:docMk/>
            <pc:sldMk cId="0" sldId="258"/>
            <ac:spMk id="104" creationId="{00000000-0000-0000-0000-000000000000}"/>
          </ac:spMkLst>
        </pc:spChg>
        <pc:spChg chg="mod">
          <ac:chgData name="Helman Atencia" userId="f93e6be93493752d" providerId="LiveId" clId="{25A54EDF-9F30-465D-BFE7-5F300FB8E36A}" dt="2026-02-26T15:49:11.705" v="175" actId="20577"/>
          <ac:spMkLst>
            <pc:docMk/>
            <pc:sldMk cId="0" sldId="258"/>
            <ac:spMk id="106" creationId="{00000000-0000-0000-0000-000000000000}"/>
          </ac:spMkLst>
        </pc:spChg>
        <pc:spChg chg="mod">
          <ac:chgData name="Helman Atencia" userId="f93e6be93493752d" providerId="LiveId" clId="{25A54EDF-9F30-465D-BFE7-5F300FB8E36A}" dt="2026-02-26T17:10:50.793" v="574" actId="20577"/>
          <ac:spMkLst>
            <pc:docMk/>
            <pc:sldMk cId="0" sldId="258"/>
            <ac:spMk id="107" creationId="{00000000-0000-0000-0000-000000000000}"/>
          </ac:spMkLst>
        </pc:spChg>
        <pc:spChg chg="del">
          <ac:chgData name="Helman Atencia" userId="f93e6be93493752d" providerId="LiveId" clId="{25A54EDF-9F30-465D-BFE7-5F300FB8E36A}" dt="2026-02-26T15:09:44.267" v="7" actId="478"/>
          <ac:spMkLst>
            <pc:docMk/>
            <pc:sldMk cId="0" sldId="258"/>
            <ac:spMk id="109" creationId="{00000000-0000-0000-0000-000000000000}"/>
          </ac:spMkLst>
        </pc:spChg>
        <pc:picChg chg="add del mod">
          <ac:chgData name="Helman Atencia" userId="f93e6be93493752d" providerId="LiveId" clId="{25A54EDF-9F30-465D-BFE7-5F300FB8E36A}" dt="2026-02-26T15:24:46.576" v="56" actId="478"/>
          <ac:picMkLst>
            <pc:docMk/>
            <pc:sldMk cId="0" sldId="258"/>
            <ac:picMk id="2" creationId="{68E0D90D-8C60-F6BA-3D35-B11A12941274}"/>
          </ac:picMkLst>
        </pc:picChg>
        <pc:picChg chg="del">
          <ac:chgData name="Helman Atencia" userId="f93e6be93493752d" providerId="LiveId" clId="{25A54EDF-9F30-465D-BFE7-5F300FB8E36A}" dt="2026-02-26T15:11:35.405" v="8" actId="478"/>
          <ac:picMkLst>
            <pc:docMk/>
            <pc:sldMk cId="0" sldId="258"/>
            <ac:picMk id="3" creationId="{2002358C-F3EC-0FB1-A5F1-12058196D527}"/>
          </ac:picMkLst>
        </pc:picChg>
        <pc:picChg chg="add del mod">
          <ac:chgData name="Helman Atencia" userId="f93e6be93493752d" providerId="LiveId" clId="{25A54EDF-9F30-465D-BFE7-5F300FB8E36A}" dt="2026-02-26T15:27:34.505" v="65" actId="478"/>
          <ac:picMkLst>
            <pc:docMk/>
            <pc:sldMk cId="0" sldId="258"/>
            <ac:picMk id="5" creationId="{A35887B9-2DD7-00CF-5F91-4D74D5B5DBE2}"/>
          </ac:picMkLst>
        </pc:picChg>
        <pc:picChg chg="add mod">
          <ac:chgData name="Helman Atencia" userId="f93e6be93493752d" providerId="LiveId" clId="{25A54EDF-9F30-465D-BFE7-5F300FB8E36A}" dt="2026-02-26T15:30:07.378" v="87" actId="14100"/>
          <ac:picMkLst>
            <pc:docMk/>
            <pc:sldMk cId="0" sldId="258"/>
            <ac:picMk id="7" creationId="{79EC4A53-06B7-1A2C-22C5-1625D356D909}"/>
          </ac:picMkLst>
        </pc:picChg>
        <pc:picChg chg="mod">
          <ac:chgData name="Helman Atencia" userId="f93e6be93493752d" providerId="LiveId" clId="{25A54EDF-9F30-465D-BFE7-5F300FB8E36A}" dt="2026-02-26T18:40:30.674" v="680" actId="1076"/>
          <ac:picMkLst>
            <pc:docMk/>
            <pc:sldMk cId="0" sldId="258"/>
            <ac:picMk id="102" creationId="{00000000-0000-0000-0000-000000000000}"/>
          </ac:picMkLst>
        </pc:picChg>
        <pc:picChg chg="mod">
          <ac:chgData name="Helman Atencia" userId="f93e6be93493752d" providerId="LiveId" clId="{25A54EDF-9F30-465D-BFE7-5F300FB8E36A}" dt="2026-02-26T17:09:35.236" v="569" actId="14100"/>
          <ac:picMkLst>
            <pc:docMk/>
            <pc:sldMk cId="0" sldId="258"/>
            <ac:picMk id="108" creationId="{00000000-0000-0000-0000-000000000000}"/>
          </ac:picMkLst>
        </pc:picChg>
      </pc:sldChg>
      <pc:sldChg chg="addSp delSp modSp mod">
        <pc:chgData name="Helman Atencia" userId="f93e6be93493752d" providerId="LiveId" clId="{25A54EDF-9F30-465D-BFE7-5F300FB8E36A}" dt="2026-02-26T17:09:47.737" v="572" actId="20577"/>
        <pc:sldMkLst>
          <pc:docMk/>
          <pc:sldMk cId="0" sldId="259"/>
        </pc:sldMkLst>
        <pc:spChg chg="del">
          <ac:chgData name="Helman Atencia" userId="f93e6be93493752d" providerId="LiveId" clId="{25A54EDF-9F30-465D-BFE7-5F300FB8E36A}" dt="2026-02-26T15:11:49.823" v="9" actId="478"/>
          <ac:spMkLst>
            <pc:docMk/>
            <pc:sldMk cId="0" sldId="259"/>
            <ac:spMk id="5" creationId="{B052131F-B77E-D0B1-3F05-8E615C39A37F}"/>
          </ac:spMkLst>
        </pc:spChg>
        <pc:spChg chg="mod">
          <ac:chgData name="Helman Atencia" userId="f93e6be93493752d" providerId="LiveId" clId="{25A54EDF-9F30-465D-BFE7-5F300FB8E36A}" dt="2026-02-26T16:01:40.136" v="359" actId="403"/>
          <ac:spMkLst>
            <pc:docMk/>
            <pc:sldMk cId="0" sldId="259"/>
            <ac:spMk id="119" creationId="{00000000-0000-0000-0000-000000000000}"/>
          </ac:spMkLst>
        </pc:spChg>
        <pc:spChg chg="mod">
          <ac:chgData name="Helman Atencia" userId="f93e6be93493752d" providerId="LiveId" clId="{25A54EDF-9F30-465D-BFE7-5F300FB8E36A}" dt="2026-02-26T17:09:47.737" v="572" actId="20577"/>
          <ac:spMkLst>
            <pc:docMk/>
            <pc:sldMk cId="0" sldId="259"/>
            <ac:spMk id="120" creationId="{00000000-0000-0000-0000-000000000000}"/>
          </ac:spMkLst>
        </pc:spChg>
        <pc:spChg chg="mod">
          <ac:chgData name="Helman Atencia" userId="f93e6be93493752d" providerId="LiveId" clId="{25A54EDF-9F30-465D-BFE7-5F300FB8E36A}" dt="2026-02-26T16:03:51.336" v="371" actId="14100"/>
          <ac:spMkLst>
            <pc:docMk/>
            <pc:sldMk cId="0" sldId="259"/>
            <ac:spMk id="122" creationId="{00000000-0000-0000-0000-000000000000}"/>
          </ac:spMkLst>
        </pc:spChg>
        <pc:spChg chg="del">
          <ac:chgData name="Helman Atencia" userId="f93e6be93493752d" providerId="LiveId" clId="{25A54EDF-9F30-465D-BFE7-5F300FB8E36A}" dt="2026-02-26T15:09:32.706" v="6" actId="478"/>
          <ac:spMkLst>
            <pc:docMk/>
            <pc:sldMk cId="0" sldId="259"/>
            <ac:spMk id="123" creationId="{00000000-0000-0000-0000-000000000000}"/>
          </ac:spMkLst>
        </pc:spChg>
        <pc:picChg chg="add del mod">
          <ac:chgData name="Helman Atencia" userId="f93e6be93493752d" providerId="LiveId" clId="{25A54EDF-9F30-465D-BFE7-5F300FB8E36A}" dt="2026-02-26T15:17:42.392" v="55" actId="478"/>
          <ac:picMkLst>
            <pc:docMk/>
            <pc:sldMk cId="0" sldId="259"/>
            <ac:picMk id="2" creationId="{5431310E-6E58-BEF2-3457-5ADB82F01010}"/>
          </ac:picMkLst>
        </pc:picChg>
        <pc:picChg chg="del">
          <ac:chgData name="Helman Atencia" userId="f93e6be93493752d" providerId="LiveId" clId="{25A54EDF-9F30-465D-BFE7-5F300FB8E36A}" dt="2026-02-26T15:09:01.715" v="4" actId="478"/>
          <ac:picMkLst>
            <pc:docMk/>
            <pc:sldMk cId="0" sldId="259"/>
            <ac:picMk id="3" creationId="{9B3856CC-AE96-8201-99AF-0FD464F3FF77}"/>
          </ac:picMkLst>
        </pc:picChg>
        <pc:picChg chg="add del mod">
          <ac:chgData name="Helman Atencia" userId="f93e6be93493752d" providerId="LiveId" clId="{25A54EDF-9F30-465D-BFE7-5F300FB8E36A}" dt="2026-02-26T15:27:53.339" v="68" actId="478"/>
          <ac:picMkLst>
            <pc:docMk/>
            <pc:sldMk cId="0" sldId="259"/>
            <ac:picMk id="4" creationId="{10671A11-180E-38F0-638A-7644FBD62B46}"/>
          </ac:picMkLst>
        </pc:picChg>
        <pc:picChg chg="add mod">
          <ac:chgData name="Helman Atencia" userId="f93e6be93493752d" providerId="LiveId" clId="{25A54EDF-9F30-465D-BFE7-5F300FB8E36A}" dt="2026-02-26T15:29:00.393" v="79" actId="14100"/>
          <ac:picMkLst>
            <pc:docMk/>
            <pc:sldMk cId="0" sldId="259"/>
            <ac:picMk id="7" creationId="{DAED2F25-BBCA-B890-94C6-07035B33D561}"/>
          </ac:picMkLst>
        </pc:picChg>
        <pc:picChg chg="add del mod">
          <ac:chgData name="Helman Atencia" userId="f93e6be93493752d" providerId="LiveId" clId="{25A54EDF-9F30-465D-BFE7-5F300FB8E36A}" dt="2026-02-26T15:42:08.651" v="125" actId="478"/>
          <ac:picMkLst>
            <pc:docMk/>
            <pc:sldMk cId="0" sldId="259"/>
            <ac:picMk id="8" creationId="{0C0B1034-DF96-E4E5-7D41-69096159C722}"/>
          </ac:picMkLst>
        </pc:picChg>
        <pc:picChg chg="add mod">
          <ac:chgData name="Helman Atencia" userId="f93e6be93493752d" providerId="LiveId" clId="{25A54EDF-9F30-465D-BFE7-5F300FB8E36A}" dt="2026-02-26T16:04:35.467" v="374" actId="1076"/>
          <ac:picMkLst>
            <pc:docMk/>
            <pc:sldMk cId="0" sldId="259"/>
            <ac:picMk id="10" creationId="{F39EF5BE-D2DB-A2F1-24D7-A43D3A67B96E}"/>
          </ac:picMkLst>
        </pc:picChg>
        <pc:picChg chg="mod">
          <ac:chgData name="Helman Atencia" userId="f93e6be93493752d" providerId="LiveId" clId="{25A54EDF-9F30-465D-BFE7-5F300FB8E36A}" dt="2026-02-26T15:29:10.661" v="81" actId="14100"/>
          <ac:picMkLst>
            <pc:docMk/>
            <pc:sldMk cId="0" sldId="259"/>
            <ac:picMk id="14" creationId="{3D986AD5-7B28-C7B5-00C9-FD3B434725CC}"/>
          </ac:picMkLst>
        </pc:picChg>
      </pc:sldChg>
      <pc:sldChg chg="addSp delSp modSp mod">
        <pc:chgData name="Helman Atencia" userId="f93e6be93493752d" providerId="LiveId" clId="{25A54EDF-9F30-465D-BFE7-5F300FB8E36A}" dt="2026-02-26T16:09:46.740" v="402" actId="1076"/>
        <pc:sldMkLst>
          <pc:docMk/>
          <pc:sldMk cId="0" sldId="260"/>
        </pc:sldMkLst>
        <pc:spChg chg="add del mod">
          <ac:chgData name="Helman Atencia" userId="f93e6be93493752d" providerId="LiveId" clId="{25A54EDF-9F30-465D-BFE7-5F300FB8E36A}" dt="2026-02-26T16:01:34.005" v="358"/>
          <ac:spMkLst>
            <pc:docMk/>
            <pc:sldMk cId="0" sldId="260"/>
            <ac:spMk id="5" creationId="{891101BF-77EA-052A-8B3C-67534E575EA0}"/>
          </ac:spMkLst>
        </pc:spChg>
        <pc:spChg chg="mod">
          <ac:chgData name="Helman Atencia" userId="f93e6be93493752d" providerId="LiveId" clId="{25A54EDF-9F30-465D-BFE7-5F300FB8E36A}" dt="2026-02-26T16:01:29.417" v="356" actId="20577"/>
          <ac:spMkLst>
            <pc:docMk/>
            <pc:sldMk cId="0" sldId="260"/>
            <ac:spMk id="132" creationId="{00000000-0000-0000-0000-000000000000}"/>
          </ac:spMkLst>
        </pc:spChg>
        <pc:spChg chg="mod">
          <ac:chgData name="Helman Atencia" userId="f93e6be93493752d" providerId="LiveId" clId="{25A54EDF-9F30-465D-BFE7-5F300FB8E36A}" dt="2026-02-26T16:01:15.090" v="350" actId="403"/>
          <ac:spMkLst>
            <pc:docMk/>
            <pc:sldMk cId="0" sldId="260"/>
            <ac:spMk id="133" creationId="{00000000-0000-0000-0000-000000000000}"/>
          </ac:spMkLst>
        </pc:spChg>
        <pc:picChg chg="add mod">
          <ac:chgData name="Helman Atencia" userId="f93e6be93493752d" providerId="LiveId" clId="{25A54EDF-9F30-465D-BFE7-5F300FB8E36A}" dt="2026-02-26T15:31:59.727" v="95" actId="1076"/>
          <ac:picMkLst>
            <pc:docMk/>
            <pc:sldMk cId="0" sldId="260"/>
            <ac:picMk id="2" creationId="{F5AD646B-AD11-2225-DC2C-38E52A6DDDBF}"/>
          </ac:picMkLst>
        </pc:picChg>
        <pc:picChg chg="add del mod">
          <ac:chgData name="Helman Atencia" userId="f93e6be93493752d" providerId="LiveId" clId="{25A54EDF-9F30-465D-BFE7-5F300FB8E36A}" dt="2026-02-26T16:09:46.740" v="402" actId="1076"/>
          <ac:picMkLst>
            <pc:docMk/>
            <pc:sldMk cId="0" sldId="260"/>
            <ac:picMk id="4" creationId="{77524789-EEF3-6262-A745-4A6163BD3118}"/>
          </ac:picMkLst>
        </pc:picChg>
        <pc:picChg chg="mod">
          <ac:chgData name="Helman Atencia" userId="f93e6be93493752d" providerId="LiveId" clId="{25A54EDF-9F30-465D-BFE7-5F300FB8E36A}" dt="2026-02-26T16:00:19.242" v="336" actId="1076"/>
          <ac:picMkLst>
            <pc:docMk/>
            <pc:sldMk cId="0" sldId="260"/>
            <ac:picMk id="128" creationId="{00000000-0000-0000-0000-000000000000}"/>
          </ac:picMkLst>
        </pc:picChg>
      </pc:sldChg>
      <pc:sldChg chg="addSp modSp mod">
        <pc:chgData name="Helman Atencia" userId="f93e6be93493752d" providerId="LiveId" clId="{25A54EDF-9F30-465D-BFE7-5F300FB8E36A}" dt="2026-02-26T15:31:27.100" v="91" actId="14100"/>
        <pc:sldMkLst>
          <pc:docMk/>
          <pc:sldMk cId="0" sldId="261"/>
        </pc:sldMkLst>
        <pc:picChg chg="add mod">
          <ac:chgData name="Helman Atencia" userId="f93e6be93493752d" providerId="LiveId" clId="{25A54EDF-9F30-465D-BFE7-5F300FB8E36A}" dt="2026-02-26T15:31:27.100" v="91" actId="14100"/>
          <ac:picMkLst>
            <pc:docMk/>
            <pc:sldMk cId="0" sldId="261"/>
            <ac:picMk id="2" creationId="{28F63F7F-0C4B-A458-1DFC-A045159D2F85}"/>
          </ac:picMkLst>
        </pc:picChg>
      </pc:sldChg>
      <pc:sldChg chg="addSp modSp mod">
        <pc:chgData name="Helman Atencia" userId="f93e6be93493752d" providerId="LiveId" clId="{25A54EDF-9F30-465D-BFE7-5F300FB8E36A}" dt="2026-02-26T17:11:11.641" v="575" actId="14100"/>
        <pc:sldMkLst>
          <pc:docMk/>
          <pc:sldMk cId="0" sldId="262"/>
        </pc:sldMkLst>
        <pc:picChg chg="add mod">
          <ac:chgData name="Helman Atencia" userId="f93e6be93493752d" providerId="LiveId" clId="{25A54EDF-9F30-465D-BFE7-5F300FB8E36A}" dt="2026-02-26T15:32:31.239" v="100" actId="1076"/>
          <ac:picMkLst>
            <pc:docMk/>
            <pc:sldMk cId="0" sldId="262"/>
            <ac:picMk id="2" creationId="{4E80DF12-0533-F93A-6514-295E0DF7AE07}"/>
          </ac:picMkLst>
        </pc:picChg>
        <pc:picChg chg="mod">
          <ac:chgData name="Helman Atencia" userId="f93e6be93493752d" providerId="LiveId" clId="{25A54EDF-9F30-465D-BFE7-5F300FB8E36A}" dt="2026-02-26T17:11:11.641" v="575" actId="14100"/>
          <ac:picMkLst>
            <pc:docMk/>
            <pc:sldMk cId="0" sldId="262"/>
            <ac:picMk id="161" creationId="{00000000-0000-0000-0000-000000000000}"/>
          </ac:picMkLst>
        </pc:picChg>
      </pc:sldChg>
      <pc:sldChg chg="addSp delSp modSp mod">
        <pc:chgData name="Helman Atencia" userId="f93e6be93493752d" providerId="LiveId" clId="{25A54EDF-9F30-465D-BFE7-5F300FB8E36A}" dt="2026-02-26T16:10:25.547" v="418" actId="20577"/>
        <pc:sldMkLst>
          <pc:docMk/>
          <pc:sldMk cId="0" sldId="263"/>
        </pc:sldMkLst>
        <pc:spChg chg="mod">
          <ac:chgData name="Helman Atencia" userId="f93e6be93493752d" providerId="LiveId" clId="{25A54EDF-9F30-465D-BFE7-5F300FB8E36A}" dt="2026-02-26T16:10:25.547" v="418" actId="20577"/>
          <ac:spMkLst>
            <pc:docMk/>
            <pc:sldMk cId="0" sldId="263"/>
            <ac:spMk id="168" creationId="{00000000-0000-0000-0000-000000000000}"/>
          </ac:spMkLst>
        </pc:spChg>
        <pc:picChg chg="add mod">
          <ac:chgData name="Helman Atencia" userId="f93e6be93493752d" providerId="LiveId" clId="{25A54EDF-9F30-465D-BFE7-5F300FB8E36A}" dt="2026-02-26T15:30:59.292" v="88"/>
          <ac:picMkLst>
            <pc:docMk/>
            <pc:sldMk cId="0" sldId="263"/>
            <ac:picMk id="2" creationId="{B7E026D9-39C4-10D3-B099-42308B7E91B8}"/>
          </ac:picMkLst>
        </pc:picChg>
        <pc:picChg chg="add del mod">
          <ac:chgData name="Helman Atencia" userId="f93e6be93493752d" providerId="LiveId" clId="{25A54EDF-9F30-465D-BFE7-5F300FB8E36A}" dt="2026-02-26T15:33:09.503" v="107" actId="478"/>
          <ac:picMkLst>
            <pc:docMk/>
            <pc:sldMk cId="0" sldId="263"/>
            <ac:picMk id="3" creationId="{65E22347-9FFD-D856-5A12-2B5D78C3B239}"/>
          </ac:picMkLst>
        </pc:picChg>
        <pc:picChg chg="add mod">
          <ac:chgData name="Helman Atencia" userId="f93e6be93493752d" providerId="LiveId" clId="{25A54EDF-9F30-465D-BFE7-5F300FB8E36A}" dt="2026-02-26T15:33:16.200" v="109" actId="14100"/>
          <ac:picMkLst>
            <pc:docMk/>
            <pc:sldMk cId="0" sldId="263"/>
            <ac:picMk id="4" creationId="{10C44090-B7EC-EFC9-FAD0-F4EF3C63F047}"/>
          </ac:picMkLst>
        </pc:picChg>
      </pc:sldChg>
      <pc:sldChg chg="addSp delSp modSp mod">
        <pc:chgData name="Helman Atencia" userId="f93e6be93493752d" providerId="LiveId" clId="{25A54EDF-9F30-465D-BFE7-5F300FB8E36A}" dt="2026-02-26T17:11:31.699" v="578" actId="1076"/>
        <pc:sldMkLst>
          <pc:docMk/>
          <pc:sldMk cId="0" sldId="264"/>
        </pc:sldMkLst>
        <pc:spChg chg="mod">
          <ac:chgData name="Helman Atencia" userId="f93e6be93493752d" providerId="LiveId" clId="{25A54EDF-9F30-465D-BFE7-5F300FB8E36A}" dt="2026-02-26T16:10:50.138" v="419" actId="1076"/>
          <ac:spMkLst>
            <pc:docMk/>
            <pc:sldMk cId="0" sldId="264"/>
            <ac:spMk id="189" creationId="{00000000-0000-0000-0000-000000000000}"/>
          </ac:spMkLst>
        </pc:spChg>
        <pc:spChg chg="mod">
          <ac:chgData name="Helman Atencia" userId="f93e6be93493752d" providerId="LiveId" clId="{25A54EDF-9F30-465D-BFE7-5F300FB8E36A}" dt="2026-02-26T17:11:31.699" v="578" actId="1076"/>
          <ac:spMkLst>
            <pc:docMk/>
            <pc:sldMk cId="0" sldId="264"/>
            <ac:spMk id="192" creationId="{00000000-0000-0000-0000-000000000000}"/>
          </ac:spMkLst>
        </pc:spChg>
        <pc:picChg chg="add del mod">
          <ac:chgData name="Helman Atencia" userId="f93e6be93493752d" providerId="LiveId" clId="{25A54EDF-9F30-465D-BFE7-5F300FB8E36A}" dt="2026-02-26T15:33:30.595" v="110" actId="478"/>
          <ac:picMkLst>
            <pc:docMk/>
            <pc:sldMk cId="0" sldId="264"/>
            <ac:picMk id="2" creationId="{597A504F-1316-3D76-BED9-930C07BB57B0}"/>
          </ac:picMkLst>
        </pc:picChg>
        <pc:picChg chg="add mod">
          <ac:chgData name="Helman Atencia" userId="f93e6be93493752d" providerId="LiveId" clId="{25A54EDF-9F30-465D-BFE7-5F300FB8E36A}" dt="2026-02-26T15:33:51.498" v="116" actId="1076"/>
          <ac:picMkLst>
            <pc:docMk/>
            <pc:sldMk cId="0" sldId="264"/>
            <ac:picMk id="3" creationId="{91192866-8D70-BB9D-408A-C72252A6497F}"/>
          </ac:picMkLst>
        </pc:picChg>
        <pc:picChg chg="mod">
          <ac:chgData name="Helman Atencia" userId="f93e6be93493752d" providerId="LiveId" clId="{25A54EDF-9F30-465D-BFE7-5F300FB8E36A}" dt="2026-02-26T17:11:29.391" v="577" actId="1076"/>
          <ac:picMkLst>
            <pc:docMk/>
            <pc:sldMk cId="0" sldId="264"/>
            <ac:picMk id="191" creationId="{00000000-0000-0000-0000-000000000000}"/>
          </ac:picMkLst>
        </pc:picChg>
      </pc:sldChg>
      <pc:sldChg chg="addSp modSp mod">
        <pc:chgData name="Helman Atencia" userId="f93e6be93493752d" providerId="LiveId" clId="{25A54EDF-9F30-465D-BFE7-5F300FB8E36A}" dt="2026-02-26T15:56:39.166" v="259" actId="6549"/>
        <pc:sldMkLst>
          <pc:docMk/>
          <pc:sldMk cId="0" sldId="266"/>
        </pc:sldMkLst>
        <pc:spChg chg="mod">
          <ac:chgData name="Helman Atencia" userId="f93e6be93493752d" providerId="LiveId" clId="{25A54EDF-9F30-465D-BFE7-5F300FB8E36A}" dt="2026-02-26T15:56:39.166" v="259" actId="6549"/>
          <ac:spMkLst>
            <pc:docMk/>
            <pc:sldMk cId="0" sldId="266"/>
            <ac:spMk id="221" creationId="{00000000-0000-0000-0000-000000000000}"/>
          </ac:spMkLst>
        </pc:spChg>
        <pc:picChg chg="add mod">
          <ac:chgData name="Helman Atencia" userId="f93e6be93493752d" providerId="LiveId" clId="{25A54EDF-9F30-465D-BFE7-5F300FB8E36A}" dt="2026-02-26T15:34:17.701" v="119" actId="14100"/>
          <ac:picMkLst>
            <pc:docMk/>
            <pc:sldMk cId="0" sldId="266"/>
            <ac:picMk id="2" creationId="{6C24A79F-578C-7450-C15A-4407DBE667F6}"/>
          </ac:picMkLst>
        </pc:picChg>
      </pc:sldChg>
      <pc:sldChg chg="addSp modSp mod">
        <pc:chgData name="Helman Atencia" userId="f93e6be93493752d" providerId="LiveId" clId="{25A54EDF-9F30-465D-BFE7-5F300FB8E36A}" dt="2026-02-26T15:34:50.287" v="122" actId="14100"/>
        <pc:sldMkLst>
          <pc:docMk/>
          <pc:sldMk cId="0" sldId="267"/>
        </pc:sldMkLst>
        <pc:picChg chg="add mod">
          <ac:chgData name="Helman Atencia" userId="f93e6be93493752d" providerId="LiveId" clId="{25A54EDF-9F30-465D-BFE7-5F300FB8E36A}" dt="2026-02-26T15:34:50.287" v="122" actId="14100"/>
          <ac:picMkLst>
            <pc:docMk/>
            <pc:sldMk cId="0" sldId="267"/>
            <ac:picMk id="2" creationId="{09031394-7FD8-CABF-6FC5-63B012B9638C}"/>
          </ac:picMkLst>
        </pc:picChg>
        <pc:picChg chg="mod">
          <ac:chgData name="Helman Atencia" userId="f93e6be93493752d" providerId="LiveId" clId="{25A54EDF-9F30-465D-BFE7-5F300FB8E36A}" dt="2026-02-26T15:34:44.969" v="121" actId="1076"/>
          <ac:picMkLst>
            <pc:docMk/>
            <pc:sldMk cId="0" sldId="267"/>
            <ac:picMk id="226" creationId="{00000000-0000-0000-0000-000000000000}"/>
          </ac:picMkLst>
        </pc:picChg>
      </pc:sldChg>
      <pc:sldChg chg="modSp mod">
        <pc:chgData name="Helman Atencia" userId="f93e6be93493752d" providerId="LiveId" clId="{25A54EDF-9F30-465D-BFE7-5F300FB8E36A}" dt="2026-02-26T15:56:25.924" v="257" actId="20577"/>
        <pc:sldMkLst>
          <pc:docMk/>
          <pc:sldMk cId="1012634460" sldId="268"/>
        </pc:sldMkLst>
        <pc:spChg chg="mod">
          <ac:chgData name="Helman Atencia" userId="f93e6be93493752d" providerId="LiveId" clId="{25A54EDF-9F30-465D-BFE7-5F300FB8E36A}" dt="2026-02-26T15:56:25.924" v="257" actId="20577"/>
          <ac:spMkLst>
            <pc:docMk/>
            <pc:sldMk cId="1012634460" sldId="268"/>
            <ac:spMk id="17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274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ealestatemarket.com.mx/noticias/30190-lavado-de-dinero-en-inmuebles-como-prevenirlo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lcohetealaluna.com/la-pequena-lavanderia-oriental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democracialiberal.org/2017/12/19/el-debido-proceso-y-las-sanciones-administrativas-en-la-prevencion-del-lavado-de-activo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29C935-C645-83CE-4BAB-190104E6B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55" y="-50104"/>
            <a:ext cx="12223955" cy="6958208"/>
          </a:xfrm>
          <a:prstGeom prst="rect">
            <a:avLst/>
          </a:prstGeom>
        </p:spPr>
      </p:pic>
      <p:sp>
        <p:nvSpPr>
          <p:cNvPr id="85" name="Google Shape;85;p1"/>
          <p:cNvSpPr txBox="1"/>
          <p:nvPr/>
        </p:nvSpPr>
        <p:spPr>
          <a:xfrm>
            <a:off x="5017313" y="300534"/>
            <a:ext cx="637842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ES" sz="48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DISEÑO E </a:t>
            </a:r>
            <a:endParaRPr lang="es-E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ES" sz="4800" b="0" i="0" u="none" strike="noStrike" cap="none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IMPLEMENTACI</a:t>
            </a:r>
            <a:r>
              <a:rPr lang="es-ES" sz="480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Ó</a:t>
            </a:r>
            <a:r>
              <a:rPr lang="es-ES" sz="4800" b="0" i="0" u="none" strike="noStrike" cap="none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 DEL SARLAFT</a:t>
            </a:r>
            <a:endParaRPr lang="es-ES" sz="48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7313" y="2608818"/>
            <a:ext cx="6593746" cy="3222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5017313" y="3088027"/>
            <a:ext cx="6593746" cy="27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ES" sz="19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 el propósito de dar cumplimiento a los lineamientos normativos de la </a:t>
            </a:r>
            <a:r>
              <a:rPr lang="es-ES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Resolución 2328 del 6 de marzo </a:t>
            </a:r>
            <a:r>
              <a:rPr lang="es-ES" sz="19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2025 de la Superintendencia de Transporte., TRANSPORTES MARITIMOS ARBOLEDA HERMANOS S.A.S. diseñó e implementó </a:t>
            </a:r>
            <a:r>
              <a:rPr lang="es-ES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</a:t>
            </a:r>
            <a:r>
              <a:rPr lang="es-ES" sz="19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Sistema de Administración del Riesgo de Lavado de Activos, Financiación del Terrorismo y Financiación de la Proliferación de Armas de Destrucción Masiva</a:t>
            </a:r>
            <a:r>
              <a:rPr lang="es-ES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</a:t>
            </a:r>
            <a:r>
              <a:rPr lang="es-ES" sz="19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SARLAFT.</a:t>
            </a:r>
            <a:endParaRPr lang="es-ES" sz="19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5EF9ED-9C7A-CD52-4080-F8625BCEF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5428" y="1090080"/>
            <a:ext cx="4399098" cy="39958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" y="0"/>
            <a:ext cx="12190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/>
          <p:nvPr/>
        </p:nvSpPr>
        <p:spPr>
          <a:xfrm>
            <a:off x="4777244" y="1123887"/>
            <a:ext cx="66745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¿QUÉ ES UNA OPERACIÓN INUSUAL?</a:t>
            </a:r>
            <a:endParaRPr sz="3600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78" name="Google Shape;17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8920" y="2431257"/>
            <a:ext cx="5651154" cy="1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0"/>
          <p:cNvSpPr txBox="1"/>
          <p:nvPr/>
        </p:nvSpPr>
        <p:spPr>
          <a:xfrm>
            <a:off x="4777244" y="2936413"/>
            <a:ext cx="6817023" cy="361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 la operación cuya cuantía o características no guardan relación con la actividad económica ordinaria o normal de TRANSPORTES MARITIMOS ARBOLEDA HERMANOS S.A.S. o, que por su número, cantidad o características no se enmarca dentro de las pautas de normalidad o prácticas ordinarias de los negocios en un sector, en una industria o con una clase de Contraparte (clientes, proveedores, accionistas o empleados).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ES" sz="17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¡Recuerda que todos estamos en la obligación de reportar una operación inusual al oficial de Cumplimiento!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ES" sz="17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¡¡¡LA PREVENCIÓN ES DE TODOS!!!</a:t>
            </a:r>
            <a:endParaRPr sz="17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ED2AB7-90D7-390E-0011-9F9C53D43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33" y="1519196"/>
            <a:ext cx="3377893" cy="3819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263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" y="0"/>
            <a:ext cx="12190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 txBox="1"/>
          <p:nvPr/>
        </p:nvSpPr>
        <p:spPr>
          <a:xfrm>
            <a:off x="4849593" y="668925"/>
            <a:ext cx="674467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¿QUÉ ES UNA OPERACIÓN SOSPECHOSA?</a:t>
            </a:r>
            <a:endParaRPr sz="36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11" name="Google Shape;21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382" y="2215797"/>
            <a:ext cx="5651154" cy="1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0"/>
          <p:cNvSpPr txBox="1"/>
          <p:nvPr/>
        </p:nvSpPr>
        <p:spPr>
          <a:xfrm>
            <a:off x="4807864" y="2750285"/>
            <a:ext cx="6817023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7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 la Operación Inusual que, además, de acuerdo con los usos y costumbres de la actividad de que se trate, no ha podido ser </a:t>
            </a:r>
            <a:r>
              <a:rPr lang="es-ES" sz="1700" b="1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RAZONABLEMENTE JUSTIFICADA.</a:t>
            </a:r>
            <a:endParaRPr sz="1700" b="1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4777243" y="3928880"/>
            <a:ext cx="6817023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7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Este tipo de operaciones incluye las operaciones intentadas o rechazadas que contengan características que les otorguen el carácter de sospechosas.</a:t>
            </a:r>
            <a:endParaRPr sz="17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D5C178-851D-F1B0-DFA8-497E643F7C76}"/>
              </a:ext>
            </a:extLst>
          </p:cNvPr>
          <p:cNvSpPr txBox="1"/>
          <p:nvPr/>
        </p:nvSpPr>
        <p:spPr>
          <a:xfrm>
            <a:off x="4777243" y="5107475"/>
            <a:ext cx="681702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dirty="0">
                <a:solidFill>
                  <a:schemeClr val="lt1"/>
                </a:solidFill>
                <a:latin typeface="Montserrat Medium"/>
                <a:sym typeface="Montserrat Medium"/>
              </a:rPr>
              <a:t>¡Recuerda que todos estamos en la obligación de reportar las operaciones inusuales al oficial de Cumplimiento para que se pueda determinar si son sospechosas!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ES" sz="1700" dirty="0">
              <a:solidFill>
                <a:schemeClr val="lt1"/>
              </a:solidFill>
              <a:latin typeface="Montserrat Medium"/>
              <a:sym typeface="Montserrat Medium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dirty="0">
                <a:solidFill>
                  <a:schemeClr val="lt1"/>
                </a:solidFill>
                <a:latin typeface="Montserrat Medium"/>
                <a:sym typeface="Montserrat Medium"/>
              </a:rPr>
              <a:t>¡¡¡LA PREVENCIÓN ES DE TODOS!!!</a:t>
            </a:r>
          </a:p>
        </p:txBody>
      </p:sp>
      <p:pic>
        <p:nvPicPr>
          <p:cNvPr id="9" name="Imagen 8" descr="Imagen que contiene exterior, tabla, nieve, firmar&#10;&#10;Descripción generada automáticamente">
            <a:extLst>
              <a:ext uri="{FF2B5EF4-FFF2-40B4-BE49-F238E27FC236}">
                <a16:creationId xmlns:a16="http://schemas.microsoft.com/office/drawing/2014/main" id="{B024D8C4-6510-8DAE-38EF-3394506B5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0246" y="1727028"/>
            <a:ext cx="3384401" cy="31889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0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 txBox="1"/>
          <p:nvPr/>
        </p:nvSpPr>
        <p:spPr>
          <a:xfrm>
            <a:off x="1960983" y="85065"/>
            <a:ext cx="722308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es-ES" sz="48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¿QUÉ ES UN </a:t>
            </a:r>
            <a:r>
              <a:rPr lang="es-ES" sz="4800" b="0" i="0" u="none" strike="noStrike" cap="none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PEP?</a:t>
            </a:r>
            <a:endParaRPr sz="48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6036" y="937368"/>
            <a:ext cx="6101698" cy="18243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/>
          <p:nvPr/>
        </p:nvSpPr>
        <p:spPr>
          <a:xfrm>
            <a:off x="164517" y="1346263"/>
            <a:ext cx="7433712" cy="506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7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 considerarán como </a:t>
            </a:r>
            <a:r>
              <a:rPr lang="es-ES" sz="1700" b="1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Personas Expuestas Políticamente </a:t>
            </a:r>
            <a:r>
              <a:rPr lang="es-ES" sz="17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(PEP) los servidores públicos de cualquier sistema de nomenclatura y clasificación de empleos de la administración pública nacional y territorial, cuando tengan asignadas o delegadas funciones de: 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</a:pPr>
            <a:r>
              <a:rPr lang="es-ES" sz="17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   E</a:t>
            </a:r>
            <a:r>
              <a:rPr lang="es-ES" sz="1700" b="0" i="0" u="none" strike="noStrike" cap="none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xpedición de normas o regulaciones.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</a:pPr>
            <a:r>
              <a:rPr lang="es-ES" sz="17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   D</a:t>
            </a:r>
            <a:r>
              <a:rPr lang="es-ES" sz="1700" b="0" i="0" u="none" strike="noStrike" cap="none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irección general.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</a:pPr>
            <a:r>
              <a:rPr lang="es-ES" sz="17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   F</a:t>
            </a:r>
            <a:r>
              <a:rPr lang="es-ES" sz="1700" b="0" i="0" u="none" strike="noStrike" cap="none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ormulación de políticas institucionales.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</a:pPr>
            <a:r>
              <a:rPr lang="es-ES" sz="17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   A</a:t>
            </a:r>
            <a:r>
              <a:rPr lang="es-ES" sz="1700" b="0" i="0" u="none" strike="noStrike" cap="none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dopción de planes, programas y proyectos.</a:t>
            </a:r>
            <a:endParaRPr lang="es-ES" sz="17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</a:pPr>
            <a:r>
              <a:rPr lang="es-ES" sz="17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   M</a:t>
            </a:r>
            <a:r>
              <a:rPr lang="es-ES" sz="1700" b="0" i="0" u="none" strike="noStrike" cap="none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anejo directo de bienes, dineros o valores del estado.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</a:pPr>
            <a:r>
              <a:rPr lang="es-ES" sz="1700" b="0" i="0" u="none" strike="noStrike" cap="none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   Administración de justicia.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</a:pPr>
            <a:r>
              <a:rPr lang="es-ES" sz="17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 Fa</a:t>
            </a:r>
            <a:r>
              <a:rPr lang="es-ES" sz="1700" b="0" i="0" u="none" strike="noStrike" cap="none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cultades de dirección o manejo de recursos en los movimientos o partidos políticos.</a:t>
            </a: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Wingdings" panose="05000000000000000000" pitchFamily="2" charset="2"/>
              <a:buChar char="v"/>
            </a:pPr>
            <a:endParaRPr lang="es-ES" sz="17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</a:pPr>
            <a:r>
              <a:rPr lang="es-ES" sz="17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calidad de Personas Expuestas Políticamente se mantendrá hasta por dos (2) años más después de finalizar su servicio.</a:t>
            </a: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Wingdings" panose="05000000000000000000" pitchFamily="2" charset="2"/>
              <a:buChar char="v"/>
            </a:pPr>
            <a:endParaRPr lang="es-ES" sz="17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</a:pPr>
            <a:r>
              <a:rPr lang="es-ES" sz="17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¡¡Recuerda, es indispensable que informes al Oficial de Cumplimiento si eres un PEP o si tienes un familiar en primer grado de </a:t>
            </a:r>
            <a:r>
              <a:rPr lang="es-ES" sz="1700" b="1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Consanguinidad</a:t>
            </a:r>
            <a:r>
              <a:rPr lang="es-ES" sz="17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o primero de </a:t>
            </a:r>
            <a:r>
              <a:rPr lang="es-ES" sz="1700" b="1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Afinidad </a:t>
            </a:r>
            <a:r>
              <a:rPr lang="es-ES" sz="17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que sea PEP!!</a:t>
            </a:r>
            <a:endParaRPr sz="1700" b="0" i="0" u="none" strike="noStrike" cap="none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24A79F-578C-7450-C15A-4407DBE66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90" y="378534"/>
            <a:ext cx="2396884" cy="6391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176" y="0"/>
            <a:ext cx="12190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2"/>
          <p:cNvSpPr txBox="1"/>
          <p:nvPr/>
        </p:nvSpPr>
        <p:spPr>
          <a:xfrm>
            <a:off x="4516294" y="590785"/>
            <a:ext cx="698077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TIPS</a:t>
            </a:r>
            <a:endParaRPr sz="4000" b="0" i="0" u="none" strike="noStrike" cap="none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28" name="Google Shape;22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316" y="1321600"/>
            <a:ext cx="6822761" cy="23128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 txBox="1"/>
          <p:nvPr/>
        </p:nvSpPr>
        <p:spPr>
          <a:xfrm>
            <a:off x="4897299" y="2750927"/>
            <a:ext cx="6980771" cy="30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Evasión tributaria.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Extorsión.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Enriquecimiento ilícito de particulares.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Tráfico de armas.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Tráfico de drogas tóxicas y estupefacientes.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Delitos contra el sistema financiero.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Cohecho.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Contrabando.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Trata de personas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s-ES" sz="19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Rebelión</a:t>
            </a:r>
            <a:endParaRPr sz="19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0" name="Google Shape;230;p12"/>
          <p:cNvSpPr txBox="1"/>
          <p:nvPr/>
        </p:nvSpPr>
        <p:spPr>
          <a:xfrm>
            <a:off x="5256750" y="1448531"/>
            <a:ext cx="59864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DELITOS FUENTES MÁS</a:t>
            </a:r>
            <a:endParaRPr sz="36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1" name="Google Shape;231;p12"/>
          <p:cNvSpPr txBox="1"/>
          <p:nvPr/>
        </p:nvSpPr>
        <p:spPr>
          <a:xfrm>
            <a:off x="4779314" y="1973940"/>
            <a:ext cx="72167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0" i="0" u="none" strike="noStrike" cap="none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COMUNES DE LA/FT/FPADM</a:t>
            </a:r>
            <a:endParaRPr sz="36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031394-7FD8-CABF-6FC5-63B012B96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5145" y="202899"/>
            <a:ext cx="2465494" cy="6574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4" y="0"/>
            <a:ext cx="121892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4139767" y="433638"/>
            <a:ext cx="805223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s-ES" sz="42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POLITICA</a:t>
            </a:r>
            <a:r>
              <a:rPr lang="es-ES" sz="4200" b="0" i="0" u="none" strike="noStrike" cap="none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DEL SARLAFT</a:t>
            </a:r>
            <a:endParaRPr sz="42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7532" y="1266964"/>
            <a:ext cx="7239446" cy="22661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3904929" y="1682989"/>
            <a:ext cx="792971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Asamblea General de Accionistas ha establecido los lineamientos y las directrices para prevenir los riesgos LA/FT/FP por lo que requiere del cumplimiento efectivo de la Política LA/FT/FP y de los procedimientos de diseño, aprobación, seguimiento, divulgación y capacitación incluidos en el Manual del SARLAFT, por lo que se expide para tal fin el documento POLITICA DE ADMINISTRACIÓN DEL RIESGO LA/FT/FP la cual se aplicará a todos los accionistas, clientes, trabajadores y proveedores de TRANSPORTES MARITIMOS ARBOLEDA HERMANOS S.A.S</a:t>
            </a:r>
            <a:r>
              <a:rPr lang="es-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3904929" y="4574867"/>
            <a:ext cx="792971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Todos deberán asumir y cumplir de manera consciente y responsable los principios, valores y lineamientos de buena conducta y deberán implementarla de acuerdo con las necesidades y requerimientos legales establecidos.</a:t>
            </a:r>
            <a:endParaRPr sz="18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0DC2B2-BA06-6172-7FC9-80D628E3E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0273"/>
            <a:ext cx="3239597" cy="37350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0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1109766" y="1386033"/>
            <a:ext cx="49936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CANAL</a:t>
            </a:r>
            <a:endParaRPr sz="4000" b="0" i="0" u="none" strike="noStrike" cap="none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134552" y="1937827"/>
            <a:ext cx="49936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000" b="0" i="0" u="none" strike="noStrike" cap="none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 REPORTES</a:t>
            </a:r>
            <a:endParaRPr sz="40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013" y="2709679"/>
            <a:ext cx="5651154" cy="1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703276" y="3019413"/>
            <a:ext cx="580662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Juntos podemos controlar el Lavado de activos, </a:t>
            </a:r>
            <a:r>
              <a:rPr lang="es-ES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</a:t>
            </a:r>
            <a:r>
              <a:rPr lang="es-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</a:t>
            </a:r>
            <a:r>
              <a:rPr lang="es-ES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s-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inanciación del terrorismo y </a:t>
            </a:r>
            <a:r>
              <a:rPr lang="es-ES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</a:t>
            </a:r>
            <a:r>
              <a:rPr lang="es-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financiación de la   Proliferación de Armas de Destrucción </a:t>
            </a:r>
            <a:r>
              <a:rPr lang="es-ES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lang="es-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asiva, en la                  organización.</a:t>
            </a:r>
            <a:endParaRPr sz="16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672668" y="4115270"/>
            <a:ext cx="5806628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 necesitas reportar operaciones intentadas o inusuales, </a:t>
            </a:r>
            <a:r>
              <a:rPr lang="es-ES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TRANSPORTES MARITIMOS ARBOLEDA HERMANOS S.A.S.</a:t>
            </a:r>
            <a:r>
              <a:rPr lang="es-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dispone de un canal de Reportes de Operaciones Inusuales, a los que pueden acceder </a:t>
            </a:r>
            <a:r>
              <a:rPr lang="es-ES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los a</a:t>
            </a:r>
            <a:r>
              <a:rPr lang="es-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ccionistas, trabajadores</a:t>
            </a:r>
            <a:r>
              <a:rPr lang="es-ES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s-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clientes, proveedores y demás partes interesadas de nuestra empresa: https://www.maritimosarboleda.com/</a:t>
            </a:r>
            <a:endParaRPr sz="16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668" y="6138827"/>
            <a:ext cx="5759108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61564" y="821694"/>
            <a:ext cx="4132252" cy="547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9EC4A53-06B7-1A2C-22C5-1625D356D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8414"/>
            <a:ext cx="2379945" cy="6346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3D986AD5-7B28-C7B5-00C9-FD3B43472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997" y="0"/>
            <a:ext cx="8384642" cy="6858000"/>
          </a:xfrm>
          <a:prstGeom prst="rect">
            <a:avLst/>
          </a:prstGeom>
        </p:spPr>
      </p:pic>
      <p:sp>
        <p:nvSpPr>
          <p:cNvPr id="116" name="Google Shape;116;p4"/>
          <p:cNvSpPr txBox="1"/>
          <p:nvPr/>
        </p:nvSpPr>
        <p:spPr>
          <a:xfrm>
            <a:off x="4718824" y="356204"/>
            <a:ext cx="47408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44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OFICIAL DE</a:t>
            </a:r>
            <a:endParaRPr sz="44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4718824" y="1097128"/>
            <a:ext cx="499364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4400" b="0" i="0" u="none" strike="noStrike" cap="none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CUMPLIMIENTO</a:t>
            </a:r>
            <a:endParaRPr sz="44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18" name="Google Shape;11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6609" y="2075035"/>
            <a:ext cx="5651154" cy="1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 txBox="1"/>
          <p:nvPr/>
        </p:nvSpPr>
        <p:spPr>
          <a:xfrm>
            <a:off x="4822348" y="2524869"/>
            <a:ext cx="681702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 la persona responsable de promover, desarrollar y velar por el cumplimiento del SARLAFT.</a:t>
            </a:r>
            <a:endParaRPr sz="18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4822347" y="3248648"/>
            <a:ext cx="681702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lo tanto, en la organización se designa al señor Helman Atencia Solano, quien es </a:t>
            </a:r>
            <a:r>
              <a:rPr lang="es-ES" sz="18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</a:t>
            </a:r>
            <a:r>
              <a:rPr lang="es-ES" sz="18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responsable de ejercer y cumplir con toda la normatividad vigente acerca del sistema SARLAFT.</a:t>
            </a:r>
            <a:endParaRPr sz="18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6104710" y="5959269"/>
            <a:ext cx="441565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7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¡ Siempre dispuesto para atenderte!!</a:t>
            </a:r>
            <a:endParaRPr sz="17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4822346" y="4699632"/>
            <a:ext cx="717758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700"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Correo electrónico:  </a:t>
            </a:r>
            <a:r>
              <a:rPr lang="es-ES" sz="18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cumplimiento@maritimosarboleda.com</a:t>
            </a:r>
            <a:endParaRPr lang="es-ES" sz="18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AED2F25-BBCA-B890-94C6-07035B33D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612" y="172893"/>
            <a:ext cx="2578027" cy="6874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9EF5BE-D2DB-A2F1-24D7-A43D3A67B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9" y="13505"/>
            <a:ext cx="4482350" cy="68309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" y="0"/>
            <a:ext cx="12190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4475506" y="1095387"/>
            <a:ext cx="451609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ES" sz="54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¿QUÉ ES EL</a:t>
            </a:r>
            <a:endParaRPr sz="54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4658072" y="1909230"/>
            <a:ext cx="617321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ES" sz="5400" b="0" i="0" u="none" strike="noStrike" cap="none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SA</a:t>
            </a:r>
            <a:r>
              <a:rPr lang="es-ES" sz="5400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</a:t>
            </a:r>
            <a:r>
              <a:rPr lang="es-ES" sz="5400" b="0" i="0" u="none" strike="noStrike" cap="none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LAFT</a:t>
            </a:r>
            <a:endParaRPr sz="54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31" name="Google Shape;1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1538" y="2832560"/>
            <a:ext cx="5651154" cy="1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4819190" y="3168528"/>
            <a:ext cx="681702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 el Sistema de Administración de Riesgo de Lavado de Activos, Financiación del Terrorismo y Financiación de la Proliferación de Armas de Destrucción Masiva.</a:t>
            </a:r>
            <a:endParaRPr sz="18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4819189" y="4406698"/>
            <a:ext cx="681702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Tiene como propósito que las empresas gestionen el riesgo de ser usadas para dar apariencia de legalidad a activos provenientes de actividades ilícitas</a:t>
            </a:r>
            <a:r>
              <a:rPr lang="es-ES" sz="17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7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5AD646B-AD11-2225-DC2C-38E52A6DD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91" y="933992"/>
            <a:ext cx="3657399" cy="9752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7524789-EEF3-6262-A745-4A6163BD3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88091" y="1909230"/>
            <a:ext cx="3963891" cy="35104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4" y="0"/>
            <a:ext cx="121892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"/>
          <p:cNvSpPr txBox="1"/>
          <p:nvPr/>
        </p:nvSpPr>
        <p:spPr>
          <a:xfrm>
            <a:off x="402800" y="1191625"/>
            <a:ext cx="6733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44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¿QUÉ ES EL LAVADO</a:t>
            </a:r>
            <a:endParaRPr sz="4400" b="0" i="0" u="none" strike="noStrike" cap="none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40" name="Google Shape;140;p6"/>
          <p:cNvSpPr txBox="1"/>
          <p:nvPr/>
        </p:nvSpPr>
        <p:spPr>
          <a:xfrm>
            <a:off x="901700" y="2080200"/>
            <a:ext cx="5256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4400" b="0" i="0" u="none" strike="noStrike" cap="none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DE ACTIVOS?</a:t>
            </a:r>
            <a:endParaRPr sz="44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828" y="3204475"/>
            <a:ext cx="5651154" cy="1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402805" y="3635803"/>
            <a:ext cx="6980771" cy="243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ES" sz="19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 lavado de activos (LA) busca ocultar o disimular la  naturaleza, origen, ubicación, propiedad o control de dinero y/o bienes obtenidos ilegalmente. Implica                introducir en la economía activos de procedencia                ilícita, dándoles apariencia de legalidad al valerse de actividades lícitas, lo que permite a delincuentes y          organizaciones criminales disfrazar el origen ilegal de su producto, sin poner en peligro su fuente.</a:t>
            </a:r>
            <a:endParaRPr sz="19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8F63F7F-0C4B-A458-1DFC-A045159D2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9771"/>
            <a:ext cx="2367419" cy="6312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" y="-250372"/>
            <a:ext cx="12190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 txBox="1"/>
          <p:nvPr/>
        </p:nvSpPr>
        <p:spPr>
          <a:xfrm>
            <a:off x="402805" y="1215749"/>
            <a:ext cx="7413138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s-ES" sz="35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¿QUÉ ES </a:t>
            </a:r>
            <a:r>
              <a:rPr lang="es-ES" sz="3500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LA</a:t>
            </a:r>
            <a:r>
              <a:rPr lang="es-ES" sz="35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FINANCIA</a:t>
            </a:r>
            <a:r>
              <a:rPr lang="es-ES" sz="3500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CIÓN</a:t>
            </a:r>
            <a:endParaRPr sz="35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1454927" y="1836739"/>
            <a:ext cx="4876526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s-ES" sz="3500" b="0" i="0" u="none" strike="noStrike" cap="none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DEL TERRORISMO?</a:t>
            </a:r>
            <a:endParaRPr sz="3500" b="0" i="0" u="none" strike="noStrike" cap="none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61" name="Google Shape;16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370" y="2792323"/>
            <a:ext cx="6839205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 txBox="1"/>
          <p:nvPr/>
        </p:nvSpPr>
        <p:spPr>
          <a:xfrm>
            <a:off x="402805" y="3293865"/>
            <a:ext cx="6980771" cy="30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</a:t>
            </a:r>
            <a:r>
              <a:rPr lang="es-ES" sz="19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</a:t>
            </a: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inancia</a:t>
            </a:r>
            <a:r>
              <a:rPr lang="es-ES" sz="19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ción</a:t>
            </a: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del Terrorismo (</a:t>
            </a:r>
            <a:r>
              <a:rPr lang="es-ES" sz="19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FT) </a:t>
            </a: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 refiere a la provisión de recursos financieros o materiales a organizaciones o individuos involucrados en actividades terroristas. Estos fondos se utilizan para llevar a cabo atentados, adquirir armas, reclutar miembros y mantener la infraestructura necesaria para sus operaciones.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diferencia del lavado de activos, el origen de los recursos puede ser de actividades totalmente lícitas.</a:t>
            </a:r>
            <a:endParaRPr sz="19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80DF12-0533-F93A-6514-295E0DF7A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0049" cy="6479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0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8"/>
          <p:cNvSpPr txBox="1"/>
          <p:nvPr/>
        </p:nvSpPr>
        <p:spPr>
          <a:xfrm>
            <a:off x="4151229" y="1601499"/>
            <a:ext cx="72901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¿QUÉ ES LA FINANCIACIÓN DE LA</a:t>
            </a:r>
            <a:endParaRPr sz="28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69" name="Google Shape;16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4931" y="3171775"/>
            <a:ext cx="6822761" cy="23128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"/>
          <p:cNvSpPr txBox="1"/>
          <p:nvPr/>
        </p:nvSpPr>
        <p:spPr>
          <a:xfrm>
            <a:off x="4384930" y="3414384"/>
            <a:ext cx="6980771" cy="30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ES" sz="19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 refiere a cualquier acto que provea fondos o utilice servicios financieros, en todo o en parte, para la fabricación, adquisición, posesión, desarrollo, exportación, trasiego de material, fraccionamiento, transporte, transferencia, depósito o uso de armas nucleares, químicas o biológicas, sus medios de lanzamiento y otros materiales relacionados (incluyendo tecnologías y bienes de uso dual para propósitos ilegítimos) en contravención de las leyes nacionales u obligaciones internacionales</a:t>
            </a:r>
            <a:endParaRPr sz="19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4384931" y="2123465"/>
            <a:ext cx="69807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PROLIFERACIÓN </a:t>
            </a:r>
            <a:r>
              <a:rPr lang="es-ES" sz="2800" b="0" i="0" u="none" strike="noStrike" cap="none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 ARMAS DE </a:t>
            </a:r>
            <a:endParaRPr sz="2800" b="0" i="0" u="none" strike="noStrike" cap="none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4384931" y="2547152"/>
            <a:ext cx="69807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DESTRUCCIÓN MASIVA?</a:t>
            </a:r>
            <a:endParaRPr sz="2800" b="0" i="0" u="none" strike="noStrike" cap="none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C44090-B7EC-EFC9-FAD0-F4EF3C63F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7775" y="219599"/>
            <a:ext cx="2402864" cy="6407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" y="22600"/>
            <a:ext cx="12190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 txBox="1"/>
          <p:nvPr/>
        </p:nvSpPr>
        <p:spPr>
          <a:xfrm>
            <a:off x="842699" y="1454650"/>
            <a:ext cx="5253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s-ES" sz="35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¿QUÉ ES UN ACTIVO</a:t>
            </a:r>
            <a:endParaRPr sz="35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1489700" y="2085550"/>
            <a:ext cx="31866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s-ES" sz="3500" b="0" i="0" u="none" strike="noStrike" cap="none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s-ES" sz="3500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</a:t>
            </a:r>
            <a:r>
              <a:rPr lang="es-ES" sz="3500" b="0" i="0" u="none" strike="noStrike" cap="none" dirty="0">
                <a:solidFill>
                  <a:srgbClr val="85A0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IRTUAL?</a:t>
            </a:r>
            <a:endParaRPr sz="3500" b="0" i="0" u="none" strike="noStrike" cap="none" dirty="0">
              <a:solidFill>
                <a:srgbClr val="85A0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342" y="3183255"/>
            <a:ext cx="6764172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305342" y="3429000"/>
            <a:ext cx="6862200" cy="2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ES" sz="19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 activo virtual es toda representación de valor registrada electrónicamente y utilizada entre el público como medio de pago para todo tipo de actos jurídicos y cuya transferencia únicamente puede llevarse a cabo a través de medios electrónicos.</a:t>
            </a:r>
            <a:endParaRPr sz="19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ES" sz="19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Recuerda que si realizas transacciones con activos virtuales debes notificarlo al Oficial de Cumplimiento.</a:t>
            </a:r>
            <a:endParaRPr sz="19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192866-8D70-BB9D-408A-C72252A64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02"/>
            <a:ext cx="2392471" cy="6379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1134</Words>
  <Application>Microsoft Office PowerPoint</Application>
  <PresentationFormat>Panorámica</PresentationFormat>
  <Paragraphs>75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Montserrat</vt:lpstr>
      <vt:lpstr>Wingdings</vt:lpstr>
      <vt:lpstr>Montserrat Black</vt:lpstr>
      <vt:lpstr>Arial</vt:lpstr>
      <vt:lpstr>Calibri</vt:lpstr>
      <vt:lpstr>Montserrat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consultores</dc:creator>
  <cp:lastModifiedBy>Helman Atencia</cp:lastModifiedBy>
  <cp:revision>8</cp:revision>
  <dcterms:created xsi:type="dcterms:W3CDTF">2022-09-13T00:36:17Z</dcterms:created>
  <dcterms:modified xsi:type="dcterms:W3CDTF">2026-02-26T19:47:49Z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0x01010057692B9A3574B143881C5889D000C6D9</vt:lpwstr>
  </property>
  <property name="eSynDocOpportunityDesc" fmtid="{D5CDD505-2E9C-101B-9397-08002B2CF9AE}" pid="3">
    <vt:lpwstr>
    </vt:lpwstr>
  </property>
  <property name="eSynDocOpportunityID" fmtid="{D5CDD505-2E9C-101B-9397-08002B2CF9AE}" pid="4">
    <vt:lpwstr>
    </vt:lpwstr>
  </property>
  <property name="eSynDocAttachmentID" fmtid="{D5CDD505-2E9C-101B-9397-08002B2CF9AE}" pid="5">
    <vt:lpwstr>{d34506fe-0c64-4bda-808d-43debdef6aa3}</vt:lpwstr>
  </property>
  <property name="eSynDocContactDesc" fmtid="{D5CDD505-2E9C-101B-9397-08002B2CF9AE}" pid="6">
    <vt:lpwstr>
    </vt:lpwstr>
  </property>
  <property name="eSynDocAccountDesc" fmtid="{D5CDD505-2E9C-101B-9397-08002B2CF9AE}" pid="7">
    <vt:lpwstr>
    </vt:lpwstr>
  </property>
  <property name="eSynDocProjectDesc" fmtid="{D5CDD505-2E9C-101B-9397-08002B2CF9AE}" pid="8">
    <vt:lpwstr>PLANEACION Y REVISION ESTRATEGICA</vt:lpwstr>
  </property>
  <property name="eSynDocTransactionDesc" fmtid="{D5CDD505-2E9C-101B-9397-08002B2CF9AE}" pid="9">
    <vt:lpwstr>
    </vt:lpwstr>
  </property>
  <property name="eSynDocSerialDesc" fmtid="{D5CDD505-2E9C-101B-9397-08002B2CF9AE}" pid="10">
    <vt:lpwstr>
    </vt:lpwstr>
  </property>
  <property name="eSynDocItemDesc" fmtid="{D5CDD505-2E9C-101B-9397-08002B2CF9AE}" pid="11">
    <vt:lpwstr>
    </vt:lpwstr>
  </property>
  <property name="eSynDocResourceDesc" fmtid="{D5CDD505-2E9C-101B-9397-08002B2CF9AE}" pid="12">
    <vt:lpwstr>
    </vt:lpwstr>
  </property>
  <property name="eSynTransactionEntryKey" fmtid="{D5CDD505-2E9C-101B-9397-08002B2CF9AE}" pid="13">
    <vt:lpwstr>
    </vt:lpwstr>
  </property>
  <property name="eSynDocVersionStartDate" fmtid="{D5CDD505-2E9C-101B-9397-08002B2CF9AE}" pid="14">
    <vt:lpwstr>02/26/2026 11:44:22</vt:lpwstr>
  </property>
  <property name="eSynDocVersion" fmtid="{D5CDD505-2E9C-101B-9397-08002B2CF9AE}" pid="15">
    <vt:lpwstr>1</vt:lpwstr>
  </property>
  <property name="eSynDocAttachFileName" fmtid="{D5CDD505-2E9C-101B-9397-08002B2CF9AE}" pid="16">
    <vt:lpwstr>FOLLETO DIVULGACION SARLAFT_26 FEB 2026.pptx</vt:lpwstr>
  </property>
  <property name="eSynDocSummary" fmtid="{D5CDD505-2E9C-101B-9397-08002B2CF9AE}" pid="17">
    <vt:lpwstr>
    </vt:lpwstr>
  </property>
  <property name="eSynDocPublish" fmtid="{D5CDD505-2E9C-101B-9397-08002B2CF9AE}" pid="18">
    <vt:lpwstr>0</vt:lpwstr>
  </property>
  <property name="eSynDocTypeID" fmtid="{D5CDD505-2E9C-101B-9397-08002B2CF9AE}" pid="19">
    <vt:lpwstr>378</vt:lpwstr>
  </property>
  <property name="eSynDocSerialNumber" fmtid="{D5CDD505-2E9C-101B-9397-08002B2CF9AE}" pid="20">
    <vt:lpwstr>
    </vt:lpwstr>
  </property>
  <property name="eSynDocSubject" fmtid="{D5CDD505-2E9C-101B-9397-08002B2CF9AE}" pid="21">
    <vt:lpwstr>FOLLETO DIVULGACION SARLAFT 26 FEB 2026</vt:lpwstr>
  </property>
  <property name="eSynDocItem" fmtid="{D5CDD505-2E9C-101B-9397-08002B2CF9AE}" pid="22">
    <vt:lpwstr>
    </vt:lpwstr>
  </property>
  <property name="eSynDocAcctContact" fmtid="{D5CDD505-2E9C-101B-9397-08002B2CF9AE}" pid="23">
    <vt:lpwstr>
    </vt:lpwstr>
  </property>
  <property name="eSynDocContactID" fmtid="{D5CDD505-2E9C-101B-9397-08002B2CF9AE}" pid="24">
    <vt:lpwstr>
    </vt:lpwstr>
  </property>
  <property name="eSynDocAccount" fmtid="{D5CDD505-2E9C-101B-9397-08002B2CF9AE}" pid="25">
    <vt:lpwstr>
    </vt:lpwstr>
  </property>
  <property name="eSynDocResource" fmtid="{D5CDD505-2E9C-101B-9397-08002B2CF9AE}" pid="26">
    <vt:lpwstr>
    </vt:lpwstr>
  </property>
  <property name="eSynDocProjectNr" fmtid="{D5CDD505-2E9C-101B-9397-08002B2CF9AE}" pid="27">
    <vt:lpwstr>SGI.001</vt:lpwstr>
  </property>
  <property name="eSynDocSecurity" fmtid="{D5CDD505-2E9C-101B-9397-08002B2CF9AE}" pid="28">
    <vt:lpwstr>10</vt:lpwstr>
  </property>
  <property name="eSynDocAssortment" fmtid="{D5CDD505-2E9C-101B-9397-08002B2CF9AE}" pid="29">
    <vt:lpwstr>
    </vt:lpwstr>
  </property>
  <property name="eSynDocLanguageCode" fmtid="{D5CDD505-2E9C-101B-9397-08002B2CF9AE}" pid="30">
    <vt:lpwstr>
    </vt:lpwstr>
  </property>
  <property name="eSynDocDivisionDesc" fmtid="{D5CDD505-2E9C-101B-9397-08002B2CF9AE}" pid="31">
    <vt:lpwstr>TRANSPORTES MARITIMOS ARBOLEDA HERMANOS SAS</vt:lpwstr>
  </property>
  <property name="eSynDocDivision" fmtid="{D5CDD505-2E9C-101B-9397-08002B2CF9AE}" pid="32">
    <vt:lpwstr>001</vt:lpwstr>
  </property>
  <property name="eSynDocParentDocument" fmtid="{D5CDD505-2E9C-101B-9397-08002B2CF9AE}" pid="33">
    <vt:lpwstr>
    </vt:lpwstr>
  </property>
  <property name="eSynDocSubCategory" fmtid="{D5CDD505-2E9C-101B-9397-08002B2CF9AE}" pid="34">
    <vt:lpwstr>
    </vt:lpwstr>
  </property>
  <property name="eSynDocCategoryID" fmtid="{D5CDD505-2E9C-101B-9397-08002B2CF9AE}" pid="35">
    <vt:lpwstr>
    </vt:lpwstr>
  </property>
  <property name="eSynDocGroupDesc" fmtid="{D5CDD505-2E9C-101B-9397-08002B2CF9AE}" pid="36">
    <vt:lpwstr>Attachments &amp; notes</vt:lpwstr>
  </property>
  <property name="eSynDocGroupID" fmtid="{D5CDD505-2E9C-101B-9397-08002B2CF9AE}" pid="37">
    <vt:lpwstr>0</vt:lpwstr>
  </property>
  <property name="eSynDocHID" fmtid="{D5CDD505-2E9C-101B-9397-08002B2CF9AE}" pid="38">
    <vt:lpwstr>198714</vt:lpwstr>
  </property>
  <property name="eSynCleanUp07/18/2026 09:00:40" fmtid="{D5CDD505-2E9C-101B-9397-08002B2CF9AE}" pid="39">
    <vt:i4>1</vt:i4>
  </property>
</Properties>
</file>